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1" r:id="rId9"/>
    <p:sldId id="262" r:id="rId10"/>
    <p:sldId id="263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ANJO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ANJO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E283A61-B6E0-4F23-BF20-3BEBC99FDC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nuvem luzente, </a:t>
            </a:r>
          </a:p>
          <a:p>
            <a:r>
              <a:rPr lang="pt-BR" dirty="0"/>
              <a:t>nuvem de glória, </a:t>
            </a:r>
          </a:p>
          <a:p>
            <a:r>
              <a:rPr lang="pt-BR" dirty="0"/>
              <a:t>Guia, guia-nos ao Céu!</a:t>
            </a:r>
          </a:p>
        </p:txBody>
      </p:sp>
    </p:spTree>
    <p:extLst>
      <p:ext uri="{BB962C8B-B14F-4D97-AF65-F5344CB8AC3E}">
        <p14:creationId xmlns:p14="http://schemas.microsoft.com/office/powerpoint/2010/main" val="3905892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ANJO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B2B1D4C-EEF1-4280-86F1-DA9D5CF743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Anjo do Senhor Se acampa </a:t>
            </a:r>
          </a:p>
          <a:p>
            <a:r>
              <a:rPr lang="pt-BR" dirty="0"/>
              <a:t>Ao redor dos que O temem. </a:t>
            </a:r>
          </a:p>
          <a:p>
            <a:r>
              <a:rPr lang="pt-BR" dirty="0"/>
              <a:t>Ele os guarda dia e noite,</a:t>
            </a:r>
          </a:p>
          <a:p>
            <a:r>
              <a:rPr lang="pt-BR" dirty="0"/>
              <a:t>Sem cessar! </a:t>
            </a:r>
          </a:p>
        </p:txBody>
      </p:sp>
    </p:spTree>
    <p:extLst>
      <p:ext uri="{BB962C8B-B14F-4D97-AF65-F5344CB8AC3E}">
        <p14:creationId xmlns:p14="http://schemas.microsoft.com/office/powerpoint/2010/main" val="1117475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ANJO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6457C6-A2C8-4ADB-BA5F-DFF57C0549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nuvem luzente, </a:t>
            </a:r>
          </a:p>
          <a:p>
            <a:r>
              <a:rPr lang="pt-BR" dirty="0"/>
              <a:t>nuvem de glória, </a:t>
            </a:r>
          </a:p>
          <a:p>
            <a:r>
              <a:rPr lang="pt-BR" dirty="0"/>
              <a:t>Guia, guia-nos ao Céu! </a:t>
            </a:r>
          </a:p>
        </p:txBody>
      </p:sp>
    </p:spTree>
    <p:extLst>
      <p:ext uri="{BB962C8B-B14F-4D97-AF65-F5344CB8AC3E}">
        <p14:creationId xmlns:p14="http://schemas.microsoft.com/office/powerpoint/2010/main" val="446301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ANJO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E283A61-B6E0-4F23-BF20-3BEBC99FDC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nuvem luzente, </a:t>
            </a:r>
          </a:p>
          <a:p>
            <a:r>
              <a:rPr lang="pt-BR" dirty="0"/>
              <a:t>nuvem de glória, </a:t>
            </a:r>
          </a:p>
          <a:p>
            <a:r>
              <a:rPr lang="pt-BR" dirty="0"/>
              <a:t>Guia, guia-nos ao Céu!</a:t>
            </a:r>
          </a:p>
        </p:txBody>
      </p:sp>
    </p:spTree>
    <p:extLst>
      <p:ext uri="{BB962C8B-B14F-4D97-AF65-F5344CB8AC3E}">
        <p14:creationId xmlns:p14="http://schemas.microsoft.com/office/powerpoint/2010/main" val="1919996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ANJO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066BFF0-7140-4575-A872-71EBFF02AC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ameaçados de perigos, </a:t>
            </a:r>
          </a:p>
          <a:p>
            <a:r>
              <a:rPr lang="pt-BR" dirty="0"/>
              <a:t>O Senhor nos tem guardado </a:t>
            </a:r>
          </a:p>
          <a:p>
            <a:r>
              <a:rPr lang="pt-BR" dirty="0"/>
              <a:t>Com a sombra de Seu manto,</a:t>
            </a:r>
          </a:p>
          <a:p>
            <a:r>
              <a:rPr lang="pt-BR" dirty="0"/>
              <a:t>Sempre em paz! </a:t>
            </a:r>
          </a:p>
        </p:txBody>
      </p:sp>
    </p:spTree>
    <p:extLst>
      <p:ext uri="{BB962C8B-B14F-4D97-AF65-F5344CB8AC3E}">
        <p14:creationId xmlns:p14="http://schemas.microsoft.com/office/powerpoint/2010/main" val="3865353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ANJO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6457C6-A2C8-4ADB-BA5F-DFF57C0549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nuvem luzente, </a:t>
            </a:r>
          </a:p>
          <a:p>
            <a:r>
              <a:rPr lang="pt-BR" dirty="0"/>
              <a:t>nuvem de glória, </a:t>
            </a:r>
          </a:p>
          <a:p>
            <a:r>
              <a:rPr lang="pt-BR" dirty="0"/>
              <a:t>Guia, guia-nos ao Céu! </a:t>
            </a:r>
          </a:p>
        </p:txBody>
      </p:sp>
    </p:spTree>
    <p:extLst>
      <p:ext uri="{BB962C8B-B14F-4D97-AF65-F5344CB8AC3E}">
        <p14:creationId xmlns:p14="http://schemas.microsoft.com/office/powerpoint/2010/main" val="2393187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ANJO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E283A61-B6E0-4F23-BF20-3BEBC99FDC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nuvem luzente, </a:t>
            </a:r>
          </a:p>
          <a:p>
            <a:r>
              <a:rPr lang="pt-BR" dirty="0"/>
              <a:t>nuvem de glória, </a:t>
            </a:r>
          </a:p>
          <a:p>
            <a:r>
              <a:rPr lang="pt-BR" dirty="0"/>
              <a:t>Guia, guia-nos ao Céu!</a:t>
            </a:r>
          </a:p>
        </p:txBody>
      </p:sp>
    </p:spTree>
    <p:extLst>
      <p:ext uri="{BB962C8B-B14F-4D97-AF65-F5344CB8AC3E}">
        <p14:creationId xmlns:p14="http://schemas.microsoft.com/office/powerpoint/2010/main" val="2620968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ANJO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BC417A8-8781-48AB-98E5-19DC268B19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Tua direção confiamos </a:t>
            </a:r>
          </a:p>
          <a:p>
            <a:r>
              <a:rPr lang="pt-BR" dirty="0"/>
              <a:t>Através de grandes lutas. </a:t>
            </a:r>
          </a:p>
          <a:p>
            <a:r>
              <a:rPr lang="pt-BR" dirty="0"/>
              <a:t>Ir a Canaã queremos, </a:t>
            </a:r>
          </a:p>
          <a:p>
            <a:r>
              <a:rPr lang="pt-BR" dirty="0"/>
              <a:t>Lá do Céu! </a:t>
            </a:r>
          </a:p>
        </p:txBody>
      </p:sp>
    </p:spTree>
    <p:extLst>
      <p:ext uri="{BB962C8B-B14F-4D97-AF65-F5344CB8AC3E}">
        <p14:creationId xmlns:p14="http://schemas.microsoft.com/office/powerpoint/2010/main" val="2871813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ANJO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6457C6-A2C8-4ADB-BA5F-DFF57C0549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nuvem luzente, </a:t>
            </a:r>
          </a:p>
          <a:p>
            <a:r>
              <a:rPr lang="pt-BR" dirty="0"/>
              <a:t>nuvem de glória, </a:t>
            </a:r>
          </a:p>
          <a:p>
            <a:r>
              <a:rPr lang="pt-BR" dirty="0"/>
              <a:t>Guia, guia-nos ao Céu! </a:t>
            </a:r>
          </a:p>
        </p:txBody>
      </p:sp>
    </p:spTree>
    <p:extLst>
      <p:ext uri="{BB962C8B-B14F-4D97-AF65-F5344CB8AC3E}">
        <p14:creationId xmlns:p14="http://schemas.microsoft.com/office/powerpoint/2010/main" val="2366497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173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ANJO DO SENHOR</vt:lpstr>
      <vt:lpstr>O ANJO DO SENHOR</vt:lpstr>
      <vt:lpstr>O ANJO DO SENHOR</vt:lpstr>
      <vt:lpstr>O ANJO DO SENHOR</vt:lpstr>
      <vt:lpstr>O ANJO DO SENHOR</vt:lpstr>
      <vt:lpstr>O ANJO DO SENHOR</vt:lpstr>
      <vt:lpstr>O ANJO DO SENHOR</vt:lpstr>
      <vt:lpstr>O ANJO DO SENHOR</vt:lpstr>
      <vt:lpstr>O ANJO DO SENHOR</vt:lpstr>
      <vt:lpstr>O ANJO DO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24</cp:revision>
  <dcterms:created xsi:type="dcterms:W3CDTF">2019-03-12T19:19:25Z</dcterms:created>
  <dcterms:modified xsi:type="dcterms:W3CDTF">2019-06-12T23:00:32Z</dcterms:modified>
</cp:coreProperties>
</file>

<file path=docProps/thumbnail.jpeg>
</file>